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6" r:id="rId6"/>
    <p:sldId id="260" r:id="rId7"/>
    <p:sldId id="261" r:id="rId8"/>
    <p:sldId id="265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D0"/>
    <a:srgbClr val="0642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2017/4/20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2017/4/20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2017/4/20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2017/4/20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2017/4/20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2017/4/20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2017/4/20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640960" cy="1872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山东省社会科学项目申报评审系统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单位操作说明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3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30259" cy="349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矩形 80"/>
          <p:cNvSpPr>
            <a:spLocks noChangeArrowheads="1"/>
          </p:cNvSpPr>
          <p:nvPr/>
        </p:nvSpPr>
        <p:spPr bwMode="auto">
          <a:xfrm>
            <a:off x="467544" y="411163"/>
            <a:ext cx="3627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用户审核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568" y="1196752"/>
            <a:ext cx="773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待审核用户列表中显示的是需要审核的学者信息。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列表</a:t>
            </a:r>
            <a:r>
              <a:rPr lang="zh-CN" altLang="en-US" sz="1600" dirty="0" smtClean="0"/>
              <a:t>中只会显示同单位注册学者信息。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2674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6349"/>
            <a:ext cx="7920880" cy="323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矩形 80"/>
          <p:cNvSpPr>
            <a:spLocks noChangeArrowheads="1"/>
          </p:cNvSpPr>
          <p:nvPr/>
        </p:nvSpPr>
        <p:spPr bwMode="auto">
          <a:xfrm>
            <a:off x="467544" y="411163"/>
            <a:ext cx="3627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系统消息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1560" y="1218238"/>
            <a:ext cx="7734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点击系统消息标题可以查看管理员推送的消息详细内容。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143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554369" cy="372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3627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单位资料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5576" y="1196752"/>
            <a:ext cx="7734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单位资料可以修改，可以修改密码。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8024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1399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xmlns="" val="40611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2909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入口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971" y="1683270"/>
            <a:ext cx="7009365" cy="469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TextBox 2048"/>
          <p:cNvSpPr txBox="1"/>
          <p:nvPr/>
        </p:nvSpPr>
        <p:spPr>
          <a:xfrm>
            <a:off x="7548716" y="424257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官</a:t>
            </a:r>
            <a:r>
              <a:rPr lang="zh-CN" altLang="en-US" sz="1600" dirty="0" smtClean="0"/>
              <a:t>网首页入口</a:t>
            </a:r>
            <a:endParaRPr lang="zh-CN" alt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539552" y="1146230"/>
            <a:ext cx="756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官网网址：</a:t>
            </a:r>
            <a:r>
              <a:rPr lang="en-US" altLang="zh-CN" sz="1600" dirty="0" smtClean="0"/>
              <a:t>http://sdsk.sdchina.com/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525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2909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登录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115616" y="1124744"/>
            <a:ext cx="7562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申报系统三</a:t>
            </a:r>
            <a:r>
              <a:rPr lang="zh-CN" altLang="en-US" sz="1600" dirty="0" smtClean="0"/>
              <a:t>种用户学者、</a:t>
            </a:r>
            <a:r>
              <a:rPr lang="zh-CN" altLang="en-US" sz="1600" b="1" dirty="0" smtClean="0"/>
              <a:t>单位、</a:t>
            </a:r>
            <a:r>
              <a:rPr lang="zh-CN" altLang="en-US" sz="1600" dirty="0" smtClean="0"/>
              <a:t>专家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单位登录使用的用户名、密码均由省里统一创建分配。登录后均可自行修改密码。</a:t>
            </a:r>
          </a:p>
          <a:p>
            <a:endParaRPr lang="zh-CN" alt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338806" cy="474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5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3627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管理平台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87624" y="105273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单位管理平台主要功能：审核项目、审核用户、系统消息、修改资料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待审核项目最常用，列表中包含项目名称，项目状态，操作等。可以直接点“查看</a:t>
            </a:r>
            <a:r>
              <a:rPr lang="en-US" altLang="zh-CN" sz="1600" dirty="0"/>
              <a:t>/</a:t>
            </a:r>
            <a:r>
              <a:rPr lang="zh-CN" altLang="en-US" sz="1600" dirty="0"/>
              <a:t>审核”进行相应状态的操作。比如立项审核、中期审核、变更审核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014" y="2204093"/>
            <a:ext cx="6748362" cy="460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16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6876256" cy="13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12" y="1660401"/>
            <a:ext cx="7038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矩形 80"/>
          <p:cNvSpPr>
            <a:spLocks noChangeArrowheads="1"/>
          </p:cNvSpPr>
          <p:nvPr/>
        </p:nvSpPr>
        <p:spPr bwMode="auto">
          <a:xfrm>
            <a:off x="467544" y="411163"/>
            <a:ext cx="578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审核项目（操作状态）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756" y="4869160"/>
            <a:ext cx="6902612" cy="151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971600" y="1157843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需要单位审核的时候，待审列表中会显示该项目且有不同的操作状态。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380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矩形 80"/>
          <p:cNvSpPr>
            <a:spLocks noChangeArrowheads="1"/>
          </p:cNvSpPr>
          <p:nvPr/>
        </p:nvSpPr>
        <p:spPr bwMode="auto">
          <a:xfrm>
            <a:off x="467544" y="411163"/>
            <a:ext cx="5064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审核项目（立项）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7070576" y="3212976"/>
            <a:ext cx="1821904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1</a:t>
            </a:r>
            <a:r>
              <a:rPr lang="zh-CN" altLang="en-US" sz="1600" dirty="0" smtClean="0"/>
              <a:t>、快捷定位，定位查看学者填报的申请表单项。</a:t>
            </a:r>
            <a:endParaRPr lang="zh-CN" altLang="en-US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660437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0" name="TextBox 499"/>
          <p:cNvSpPr txBox="1"/>
          <p:nvPr/>
        </p:nvSpPr>
        <p:spPr>
          <a:xfrm>
            <a:off x="7070576" y="4581128"/>
            <a:ext cx="1821904" cy="152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2</a:t>
            </a:r>
            <a:r>
              <a:rPr lang="zh-CN" altLang="en-US" sz="1600" dirty="0" smtClean="0"/>
              <a:t>、审核操作，单位可以填写审核意见点击审核通过或退回修改完成操作。</a:t>
            </a:r>
            <a:endParaRPr lang="zh-CN" altLang="en-US" sz="1600" dirty="0"/>
          </a:p>
        </p:txBody>
      </p:sp>
      <p:sp>
        <p:nvSpPr>
          <p:cNvPr id="501" name="TextBox 500"/>
          <p:cNvSpPr txBox="1"/>
          <p:nvPr/>
        </p:nvSpPr>
        <p:spPr>
          <a:xfrm>
            <a:off x="7020272" y="1241465"/>
            <a:ext cx="1821904" cy="189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页面显示学者申报项目填写的电子申请表全部内容，单位可以翻页查看及审核操作。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8505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0"/>
          <p:cNvSpPr>
            <a:spLocks noChangeArrowheads="1"/>
          </p:cNvSpPr>
          <p:nvPr/>
        </p:nvSpPr>
        <p:spPr bwMode="auto">
          <a:xfrm>
            <a:off x="467544" y="411163"/>
            <a:ext cx="578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审核项目（中期审核）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70576" y="3212976"/>
            <a:ext cx="1821904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1</a:t>
            </a:r>
            <a:r>
              <a:rPr lang="zh-CN" altLang="en-US" sz="1600" dirty="0" smtClean="0"/>
              <a:t>、快捷定位，定位查看学者立项填报的申请表单项。</a:t>
            </a:r>
            <a:endParaRPr lang="zh-CN" altLang="en-US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7070576" y="4365104"/>
            <a:ext cx="1821904" cy="152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2</a:t>
            </a:r>
            <a:r>
              <a:rPr lang="zh-CN" altLang="en-US" sz="1600" dirty="0" smtClean="0"/>
              <a:t>、审核操作，单位可以填写审核意见点击审核通过或退回修改完成操作。</a:t>
            </a:r>
            <a:endParaRPr lang="zh-CN" altLang="en-US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7020272" y="1241465"/>
            <a:ext cx="1821904" cy="189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页面显示学者填写的中期审核表内容以及立项申请表，单位可以查看及审核操作。</a:t>
            </a:r>
            <a:endParaRPr lang="zh-CN" altLang="en-US" sz="1600" dirty="0"/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612" y="1124743"/>
            <a:ext cx="6280644" cy="547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21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80"/>
          <p:cNvSpPr>
            <a:spLocks noChangeArrowheads="1"/>
          </p:cNvSpPr>
          <p:nvPr/>
        </p:nvSpPr>
        <p:spPr bwMode="auto">
          <a:xfrm>
            <a:off x="467544" y="411163"/>
            <a:ext cx="578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审核项目（变更审核）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516216" y="2708920"/>
            <a:ext cx="2232248" cy="152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审核操作，单位可以填写审核意见点击审核通过或审核不通过完成操作。</a:t>
            </a:r>
            <a:endParaRPr lang="zh-CN" altLang="en-US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6516216" y="1241465"/>
            <a:ext cx="2232248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页面显示学者填写的变更审批表内容，单位可以查看及审核操作。</a:t>
            </a:r>
            <a:endParaRPr lang="zh-CN" altLang="en-US" sz="1600" dirty="0"/>
          </a:p>
        </p:txBody>
      </p:sp>
      <p:pic>
        <p:nvPicPr>
          <p:cNvPr id="7170" name="Picture 2" descr="D:\Users\Administrator\Desktop\火狐截图_2017-04-20T04-15-02.480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133" y="1085882"/>
            <a:ext cx="5474059" cy="573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37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578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审核项目（结项审核）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07472" y="3783030"/>
            <a:ext cx="3334072" cy="115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审核操作，单位可以填写审核意见点击审核通过或审核不通过完成操作。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198368" y="2700209"/>
            <a:ext cx="3262064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页面显示学者填写的结项审批表内容，单位可以查看及审核操作。</a:t>
            </a:r>
            <a:endParaRPr lang="zh-CN" altLang="en-US" sz="1600" dirty="0"/>
          </a:p>
        </p:txBody>
      </p:sp>
      <p:pic>
        <p:nvPicPr>
          <p:cNvPr id="5123" name="Picture 3" descr="D:\Users\Administrator\Desktop\火狐截图_2017-04-20T04-29-01.170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4747"/>
            <a:ext cx="4032448" cy="5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722</Words>
  <Application>Microsoft Office PowerPoint</Application>
  <PresentationFormat>全屏显示(4:3)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山东省社会科学项目申报评审系统 单位操作说明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谢谢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80</cp:revision>
  <dcterms:created xsi:type="dcterms:W3CDTF">2017-04-20T02:14:56Z</dcterms:created>
  <dcterms:modified xsi:type="dcterms:W3CDTF">2017-04-20T06:10:30Z</dcterms:modified>
</cp:coreProperties>
</file>